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16DA210-FB5B-4158-B5E0-FEB733F419BA}" styleName="Светлый стиль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76418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228985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997636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38469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49161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68298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077397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100571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849393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018038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909116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C57583-18EB-4D12-9FCF-D6900FE17AA8}" type="datetimeFigureOut">
              <a:rPr lang="ru-RU" smtClean="0"/>
              <a:t>27.09.2015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1DE45E-D53F-466A-8877-4D94BF11FB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07234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548680"/>
            <a:ext cx="7772400" cy="1470025"/>
          </a:xfrm>
        </p:spPr>
        <p:txBody>
          <a:bodyPr/>
          <a:lstStyle/>
          <a:p>
            <a:r>
              <a:rPr lang="en-US" dirty="0" smtClean="0"/>
              <a:t>Your team’s names: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420888"/>
            <a:ext cx="6400800" cy="3217912"/>
          </a:xfrm>
        </p:spPr>
        <p:txBody>
          <a:bodyPr/>
          <a:lstStyle/>
          <a:p>
            <a:endParaRPr lang="ru-RU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63780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Profession profile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41560980"/>
              </p:ext>
            </p:extLst>
          </p:nvPr>
        </p:nvGraphicFramePr>
        <p:xfrm>
          <a:off x="0" y="1700808"/>
          <a:ext cx="9144000" cy="5157192"/>
        </p:xfrm>
        <a:graphic>
          <a:graphicData uri="http://schemas.openxmlformats.org/drawingml/2006/table">
            <a:tbl>
              <a:tblPr>
                <a:tableStyleId>{616DA210-FB5B-4158-B5E0-FEB733F419BA}</a:tableStyleId>
              </a:tblPr>
              <a:tblGrid>
                <a:gridCol w="4572000"/>
                <a:gridCol w="4572000"/>
              </a:tblGrid>
              <a:tr h="1289298">
                <a:tc>
                  <a:txBody>
                    <a:bodyPr/>
                    <a:lstStyle/>
                    <a:p>
                      <a:pPr fontAlgn="t"/>
                      <a:r>
                        <a:rPr lang="en-US" sz="3600" dirty="0">
                          <a:effectLst/>
                        </a:rPr>
                        <a:t>Profession:</a:t>
                      </a:r>
                      <a:br>
                        <a:rPr lang="en-US" sz="3600" dirty="0">
                          <a:effectLst/>
                        </a:rPr>
                      </a:br>
                      <a:endParaRPr lang="en-US" sz="3600" dirty="0">
                        <a:effectLst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fontAlgn="t"/>
                      <a:endParaRPr lang="en-US" dirty="0">
                        <a:effectLst/>
                      </a:endParaRPr>
                    </a:p>
                  </a:txBody>
                  <a:tcPr/>
                </a:tc>
              </a:tr>
              <a:tr h="1289298">
                <a:tc>
                  <a:txBody>
                    <a:bodyPr/>
                    <a:lstStyle/>
                    <a:p>
                      <a:pPr fontAlgn="t"/>
                      <a:r>
                        <a:rPr lang="en-US" sz="3600" dirty="0">
                          <a:effectLst/>
                        </a:rPr>
                        <a:t>Description</a:t>
                      </a:r>
                      <a:br>
                        <a:rPr lang="en-US" sz="3600" dirty="0">
                          <a:effectLst/>
                        </a:rPr>
                      </a:br>
                      <a:endParaRPr lang="en-US" sz="3600" dirty="0">
                        <a:effectLst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fontAlgn="t"/>
                      <a:endParaRPr lang="en-US" dirty="0">
                        <a:effectLst/>
                      </a:endParaRPr>
                    </a:p>
                  </a:txBody>
                  <a:tcPr/>
                </a:tc>
              </a:tr>
              <a:tr h="1289298">
                <a:tc>
                  <a:txBody>
                    <a:bodyPr/>
                    <a:lstStyle/>
                    <a:p>
                      <a:pPr fontAlgn="t"/>
                      <a:r>
                        <a:rPr lang="en-US" sz="3600" dirty="0">
                          <a:effectLst/>
                        </a:rPr>
                        <a:t>Personal qualities</a:t>
                      </a:r>
                      <a:br>
                        <a:rPr lang="en-US" sz="3600" dirty="0">
                          <a:effectLst/>
                        </a:rPr>
                      </a:br>
                      <a:endParaRPr lang="en-US" sz="3600" dirty="0">
                        <a:effectLst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fontAlgn="t"/>
                      <a:endParaRPr lang="en-US" dirty="0">
                        <a:effectLst/>
                      </a:endParaRPr>
                    </a:p>
                  </a:txBody>
                  <a:tcPr/>
                </a:tc>
              </a:tr>
              <a:tr h="1289298">
                <a:tc>
                  <a:txBody>
                    <a:bodyPr/>
                    <a:lstStyle/>
                    <a:p>
                      <a:pPr fontAlgn="t"/>
                      <a:r>
                        <a:rPr lang="en-US" sz="3600" dirty="0">
                          <a:effectLst/>
                        </a:rPr>
                        <a:t>Other functions</a:t>
                      </a:r>
                      <a:br>
                        <a:rPr lang="en-US" sz="3600" dirty="0">
                          <a:effectLst/>
                        </a:rPr>
                      </a:br>
                      <a:endParaRPr lang="en-US" sz="3600" dirty="0">
                        <a:effectLst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fontAlgn="t"/>
                      <a:endParaRPr lang="en-US" dirty="0">
                        <a:effectLst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411762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picture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58986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15</Words>
  <Application>Microsoft Office PowerPoint</Application>
  <PresentationFormat>Экран (4:3)</PresentationFormat>
  <Paragraphs>7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Тема Office</vt:lpstr>
      <vt:lpstr>Your team’s names:</vt:lpstr>
      <vt:lpstr>Profession profile</vt:lpstr>
      <vt:lpstr>The picture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Your team’s names:</dc:title>
  <dc:creator>Alexandra</dc:creator>
  <cp:lastModifiedBy>Alexandra</cp:lastModifiedBy>
  <cp:revision>1</cp:revision>
  <dcterms:created xsi:type="dcterms:W3CDTF">2015-09-27T07:39:50Z</dcterms:created>
  <dcterms:modified xsi:type="dcterms:W3CDTF">2015-09-27T07:42:05Z</dcterms:modified>
</cp:coreProperties>
</file>

<file path=docProps/thumbnail.jpeg>
</file>